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7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127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9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129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305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06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07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A076F08-00D8-481D-AE25-446AAEB17E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3DD66-ECB9-478F-93D7-04E5F68AC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72E1-3DE7-4BA4-8AFE-D965DF221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D998E-0B5D-474D-8286-5035949E02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EFAD8-4D43-4042-8F88-EC1B839BE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A50D7-9CF3-4959-90B6-CEE561492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2F143-0074-44A0-A56F-3939DFBC0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EC31D-D86F-4915-BD4B-E9985E29F8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52FBD-5104-43AA-9135-89D063D623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FE447-5229-4158-A081-0FEB4B328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C9342-8312-415F-9064-17378BD212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4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024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6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27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7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28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28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07131537-8C86-436D-BA54-D149C4035F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92275"/>
            <a:ext cx="7772400" cy="2270125"/>
          </a:xfrm>
        </p:spPr>
        <p:txBody>
          <a:bodyPr/>
          <a:lstStyle/>
          <a:p>
            <a:r>
              <a:rPr lang="en-US"/>
              <a:t>Freedom of Press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86800" y="6248400"/>
            <a:ext cx="457200" cy="228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1000"/>
          </a:p>
        </p:txBody>
      </p:sp>
      <p:pic>
        <p:nvPicPr>
          <p:cNvPr id="2052" name="Picture 4" descr="ri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81000"/>
            <a:ext cx="3333750" cy="2257425"/>
          </a:xfrm>
          <a:prstGeom prst="rect">
            <a:avLst/>
          </a:prstGeom>
          <a:noFill/>
        </p:spPr>
      </p:pic>
      <p:pic>
        <p:nvPicPr>
          <p:cNvPr id="2053" name="Picture 5" descr="3mayho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114800"/>
            <a:ext cx="2667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3187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r>
              <a:rPr lang="en-US" sz="2400" b="1">
                <a:latin typeface="Arial" charset="0"/>
              </a:rPr>
              <a:t>I. Federalizing effect of Amendment 14</a:t>
            </a:r>
          </a:p>
          <a:p>
            <a:r>
              <a:rPr lang="en-US" sz="2400" b="1">
                <a:latin typeface="Arial" charset="0"/>
              </a:rPr>
              <a:t>II. Balancing Test once again applies</a:t>
            </a:r>
            <a:endParaRPr lang="en-US" sz="2000">
              <a:latin typeface="Arial" charset="0"/>
            </a:endParaRPr>
          </a:p>
          <a:p>
            <a:r>
              <a:rPr lang="en-US" sz="2400" b="1">
                <a:latin typeface="Arial" charset="0"/>
              </a:rPr>
              <a:t>III. Controversial areas:</a:t>
            </a:r>
          </a:p>
          <a:p>
            <a:pPr>
              <a:buFont typeface="Wingdings" pitchFamily="2" charset="2"/>
              <a:buNone/>
            </a:pPr>
            <a:endParaRPr lang="en-US" sz="2400" b="1">
              <a:latin typeface="Arial" charset="0"/>
            </a:endParaRPr>
          </a:p>
          <a:p>
            <a:r>
              <a:rPr lang="en-US" sz="2400" u="sng">
                <a:latin typeface="Arial" charset="0"/>
              </a:rPr>
              <a:t>A. Right of access</a:t>
            </a:r>
            <a:r>
              <a:rPr lang="en-US" sz="2400">
                <a:latin typeface="Arial" charset="0"/>
              </a:rPr>
              <a:t> (Press has rights to information).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1. Generally granted to the press but not always.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2. “Sunshine Laws” require agencies to open their meetings to   the 	public and press.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3. Freedom of Information Act (1966) Allows public access to 	government files.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4. Electronic Freedom of Information Act (1996) requires 	agencies to put files online. (Electronic reading rooms on 	agencies).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3187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u="sng">
                <a:latin typeface="Arial" charset="0"/>
              </a:rPr>
              <a:t>B. Executive Privilege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400">
                <a:latin typeface="Arial" charset="0"/>
              </a:rPr>
              <a:t>1. The right of presidents to withhold information from the courts.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2. U.S. v. Nixon, 1974</a:t>
            </a:r>
          </a:p>
          <a:p>
            <a:pPr>
              <a:lnSpc>
                <a:spcPct val="90000"/>
              </a:lnSpc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u="sng">
                <a:latin typeface="Arial" charset="0"/>
              </a:rPr>
              <a:t>C. Gag orders may be issued by courts to ensure fair trials.</a:t>
            </a:r>
          </a:p>
          <a:p>
            <a:pPr>
              <a:lnSpc>
                <a:spcPct val="90000"/>
              </a:lnSpc>
            </a:pPr>
            <a:endParaRPr lang="en-US" sz="2400" u="sng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u="sng">
                <a:latin typeface="Arial" charset="0"/>
              </a:rPr>
              <a:t>D. Shield Laws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1. Protect reporters from having to reveal their sources.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2. Press claims that without them, their sources would “dry up.”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3. Congress has not passed a shield law, but many states have.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3187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r>
              <a:rPr lang="en-US" sz="2400" u="sng">
                <a:latin typeface="Arial" charset="0"/>
              </a:rPr>
              <a:t>E. Defamation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1. Distinction between libel and slander.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2. Neither is protected by Amendment 1.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3. To win a libel or slander case, one must generally prove that the allegations were false and that they damaged his/her reputation.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4. New York Times v. Sullivan (1968)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3200"/>
            <a:ext cx="8229600" cy="74613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902325"/>
          </a:xfrm>
        </p:spPr>
        <p:txBody>
          <a:bodyPr/>
          <a:lstStyle/>
          <a:p>
            <a:endParaRPr lang="en-US" sz="2400">
              <a:latin typeface="Arial" charset="0"/>
            </a:endParaRPr>
          </a:p>
          <a:p>
            <a:r>
              <a:rPr lang="en-US" sz="2400" u="sng">
                <a:latin typeface="Arial" charset="0"/>
              </a:rPr>
              <a:t>F. Obscenity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1. Not protected by Amendment 1.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2. Old standard for proving obscenity: Material must be utterly without redeeming value.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3. New standards set in Miller v. California (1973)</a:t>
            </a:r>
          </a:p>
          <a:p>
            <a:pPr lvl="1"/>
            <a:r>
              <a:rPr lang="en-US" sz="2000">
                <a:latin typeface="Arial" charset="0"/>
              </a:rPr>
              <a:t>Community standards must be violated.</a:t>
            </a:r>
          </a:p>
          <a:p>
            <a:pPr lvl="1"/>
            <a:r>
              <a:rPr lang="en-US" sz="2000">
                <a:latin typeface="Arial" charset="0"/>
              </a:rPr>
              <a:t>State obscenity laws must be violated.</a:t>
            </a:r>
          </a:p>
          <a:p>
            <a:pPr lvl="1"/>
            <a:r>
              <a:rPr lang="en-US" sz="2000">
                <a:latin typeface="Arial" charset="0"/>
              </a:rPr>
              <a:t>Material must lack serious literary/artistic/political value.</a:t>
            </a:r>
          </a:p>
          <a:p>
            <a:pPr lvl="1"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3187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u="sng">
                <a:latin typeface="Arial" charset="0"/>
              </a:rPr>
              <a:t>G. Regulation of Public Airwaves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1. Radio and television stations need a license from the FCC and must comply with FCC regulations.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2. Fairness Doctrine requires that stations allow a broad spectrum of viewpoints, but that was repealed by the FCC in 1987.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3. FCC restricts the use of obscene words and actions – fines have increased due to Janet Jackson’s 2004 “clothing malfunction” during the Super Bowl.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4. The Court struck down the Communications Decency Act in 1997, which had prohibited the circulation of indecent material on the internet to minors.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8">
      <a:dk1>
        <a:srgbClr val="000000"/>
      </a:dk1>
      <a:lt1>
        <a:srgbClr val="FFFFDD"/>
      </a:lt1>
      <a:dk2>
        <a:srgbClr val="000000"/>
      </a:dk2>
      <a:lt2>
        <a:srgbClr val="98977A"/>
      </a:lt2>
      <a:accent1>
        <a:srgbClr val="BDCDA7"/>
      </a:accent1>
      <a:accent2>
        <a:srgbClr val="A0D060"/>
      </a:accent2>
      <a:accent3>
        <a:srgbClr val="FFFFEB"/>
      </a:accent3>
      <a:accent4>
        <a:srgbClr val="000000"/>
      </a:accent4>
      <a:accent5>
        <a:srgbClr val="DBE3D0"/>
      </a:accent5>
      <a:accent6>
        <a:srgbClr val="91BC56"/>
      </a:accent6>
      <a:hlink>
        <a:srgbClr val="FADD4E"/>
      </a:hlink>
      <a:folHlink>
        <a:srgbClr val="CC9900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481</TotalTime>
  <Words>50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Verdana</vt:lpstr>
      <vt:lpstr>Wingdings</vt:lpstr>
      <vt:lpstr>Globe</vt:lpstr>
      <vt:lpstr>Freedom of Press</vt:lpstr>
      <vt:lpstr>Slide 2</vt:lpstr>
      <vt:lpstr>Slide 3</vt:lpstr>
      <vt:lpstr>Slide 4</vt:lpstr>
      <vt:lpstr>Slide 5</vt:lpstr>
      <vt:lpstr>Slide 6</vt:lpstr>
    </vt:vector>
  </TitlesOfParts>
  <Company>PUSD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 of Press</dc:title>
  <dc:creator>cfousek</dc:creator>
  <cp:lastModifiedBy>smcclure</cp:lastModifiedBy>
  <cp:revision>3</cp:revision>
  <dcterms:created xsi:type="dcterms:W3CDTF">2007-09-25T20:14:25Z</dcterms:created>
  <dcterms:modified xsi:type="dcterms:W3CDTF">2012-03-19T21:30:33Z</dcterms:modified>
</cp:coreProperties>
</file>